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ec.org.mx/v1/images/legislacion/Reglamento%20de%20Relaciones%20Laborales%20del%20Instituto%20Electoral%20de%20Coahuila.pdf" TargetMode="External"/><Relationship Id="rId4" Type="http://schemas.openxmlformats.org/officeDocument/2006/relationships/hyperlink" Target="https://www.diputados.gob.mx/LeyesBiblio/pdf/LF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13" y="2438400"/>
            <a:ext cx="7556356" cy="3722044"/>
          </a:xfrm>
        </p:spPr>
        <p:txBody>
          <a:bodyPr anchor="ctr">
            <a:normAutofit lnSpcReduction="10000"/>
          </a:bodyPr>
          <a:lstStyle/>
          <a:p>
            <a:pPr marL="18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personal del Instituto Electoral de Coahuila tiene como legislación aplicable la Ley Federal del Trabajo, así como el Reglamento Interior del Instituto Electoral de Coahuila y el Reglamento de Relaciones Laborales del Instituto Electoral de Coahuila.</a:t>
            </a:r>
          </a:p>
          <a:p>
            <a:pPr marL="18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Así mismo la Dirección Ejecutiva de Administración en documento expedido establece que no se realiza entrega alguna de recursos económicos o en especie a sindicatos.</a:t>
            </a:r>
          </a:p>
          <a:p>
            <a:pPr marL="18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https://www.iec.org.mx/v1/</a:t>
            </a:r>
            <a:r>
              <a:rPr lang="es-MX" sz="16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images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/</a:t>
            </a:r>
            <a:r>
              <a:rPr lang="es-MX" sz="16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legislacion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/6feb23/Reglamento%20Interior%20del%20Instituto%20Electoral%20de%20Coahuila..pdf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https://www.diputados.gob.mx/LeyesBiblio/pdf/LFT.pdf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https://www.iec.org.mx/v1/images/legislacion/Reglamento%20de%20Relaciones%20Laborales%20del%20Instituto%20Electoral%20de%20Coahuila.pdf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Condiciones generales de trabajo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310618" y="136851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56C7207-1CF5-20AC-AAAD-6F5224E74075}"/>
              </a:ext>
            </a:extLst>
          </p:cNvPr>
          <p:cNvGrpSpPr/>
          <p:nvPr/>
        </p:nvGrpSpPr>
        <p:grpSpPr>
          <a:xfrm>
            <a:off x="5211537" y="286863"/>
            <a:ext cx="2696066" cy="964163"/>
            <a:chOff x="7820286" y="994753"/>
            <a:chExt cx="3951805" cy="762622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63197598-7AE6-31FA-7E8B-F8C14B045D6F}"/>
                </a:ext>
              </a:extLst>
            </p:cNvPr>
            <p:cNvSpPr/>
            <p:nvPr/>
          </p:nvSpPr>
          <p:spPr>
            <a:xfrm>
              <a:off x="7820286" y="994753"/>
              <a:ext cx="3766832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30/09/2024</a:t>
              </a:r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ACC9D2AC-9A3E-CC33-DA6F-8E11883575B1}"/>
                </a:ext>
              </a:extLst>
            </p:cNvPr>
            <p:cNvSpPr/>
            <p:nvPr/>
          </p:nvSpPr>
          <p:spPr>
            <a:xfrm>
              <a:off x="7820287" y="1246148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Muñoz, </a:t>
              </a:r>
              <a:r>
                <a:rPr lang="es-MX" sz="1200" dirty="0">
                  <a:solidFill>
                    <a:srgbClr val="7F7F7F"/>
                  </a:solidFill>
                </a:rPr>
                <a:t>Dirección Ejecutiva de Administración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Madaí Ulluela Mendoza</cp:lastModifiedBy>
  <cp:revision>87</cp:revision>
  <dcterms:created xsi:type="dcterms:W3CDTF">2018-06-11T17:30:58Z</dcterms:created>
  <dcterms:modified xsi:type="dcterms:W3CDTF">2024-09-24T20:45:52Z</dcterms:modified>
</cp:coreProperties>
</file>